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67" r:id="rId4"/>
    <p:sldId id="258" r:id="rId5"/>
    <p:sldId id="268" r:id="rId6"/>
    <p:sldId id="269" r:id="rId7"/>
    <p:sldId id="279" r:id="rId8"/>
    <p:sldId id="271" r:id="rId9"/>
    <p:sldId id="272" r:id="rId10"/>
    <p:sldId id="273" r:id="rId11"/>
    <p:sldId id="280" r:id="rId12"/>
    <p:sldId id="275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FF99"/>
    <a:srgbClr val="FEF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>
      <p:cViewPr varScale="1">
        <p:scale>
          <a:sx n="54" d="100"/>
          <a:sy n="54" d="100"/>
        </p:scale>
        <p:origin x="90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837658"/>
      </p:ext>
    </p:extLst>
  </p:cSld>
  <p:clrMapOvr>
    <a:masterClrMapping/>
  </p:clrMapOvr>
  <p:transition spd="med" advClick="0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197044"/>
      </p:ext>
    </p:extLst>
  </p:cSld>
  <p:clrMapOvr>
    <a:masterClrMapping/>
  </p:clrMapOvr>
  <p:transition spd="med" advClick="0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516814"/>
      </p:ext>
    </p:extLst>
  </p:cSld>
  <p:clrMapOvr>
    <a:masterClrMapping/>
  </p:clrMapOvr>
  <p:transition spd="med"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22329"/>
      </p:ext>
    </p:extLst>
  </p:cSld>
  <p:clrMapOvr>
    <a:masterClrMapping/>
  </p:clrMapOvr>
  <p:transition spd="med" advClick="0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262212"/>
      </p:ext>
    </p:extLst>
  </p:cSld>
  <p:clrMapOvr>
    <a:masterClrMapping/>
  </p:clrMapOvr>
  <p:transition spd="med" advClick="0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141457"/>
      </p:ext>
    </p:extLst>
  </p:cSld>
  <p:clrMapOvr>
    <a:masterClrMapping/>
  </p:clrMapOvr>
  <p:transition spd="med" advClick="0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989084"/>
      </p:ext>
    </p:extLst>
  </p:cSld>
  <p:clrMapOvr>
    <a:masterClrMapping/>
  </p:clrMapOvr>
  <p:transition spd="med" advClick="0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811678"/>
      </p:ext>
    </p:extLst>
  </p:cSld>
  <p:clrMapOvr>
    <a:masterClrMapping/>
  </p:clrMapOvr>
  <p:transition spd="med" advClick="0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143205"/>
      </p:ext>
    </p:extLst>
  </p:cSld>
  <p:clrMapOvr>
    <a:masterClrMapping/>
  </p:clrMapOvr>
  <p:transition spd="med" advClick="0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519621"/>
      </p:ext>
    </p:extLst>
  </p:cSld>
  <p:clrMapOvr>
    <a:masterClrMapping/>
  </p:clrMapOvr>
  <p:transition spd="med" advClick="0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842164"/>
      </p:ext>
    </p:extLst>
  </p:cSld>
  <p:clrMapOvr>
    <a:masterClrMapping/>
  </p:clrMapOvr>
  <p:transition spd="med" advClick="0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DD685-41E2-41D1-92CC-83309303496E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A7B30-7A12-48B0-A209-17E65BDE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9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00B0F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18457"/>
          </a:xfrm>
        </p:spPr>
        <p:txBody>
          <a:bodyPr/>
          <a:lstStyle/>
          <a:p>
            <a:r>
              <a:rPr lang="en-GB" dirty="0" smtClean="0"/>
              <a:t>You are listening to…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49090" y="1269111"/>
            <a:ext cx="6172200" cy="48736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Mozart wrote this as an introduction (overture)  to one of his operas. </a:t>
            </a:r>
            <a:endParaRPr lang="en-GB" dirty="0" smtClean="0"/>
          </a:p>
          <a:p>
            <a:r>
              <a:rPr lang="en-GB" dirty="0" smtClean="0"/>
              <a:t>An opera is a play, but the actors sing everything. </a:t>
            </a:r>
          </a:p>
          <a:p>
            <a:r>
              <a:rPr lang="en-GB" dirty="0" smtClean="0"/>
              <a:t>He </a:t>
            </a:r>
            <a:r>
              <a:rPr lang="en-GB" dirty="0" smtClean="0"/>
              <a:t>wrote his first opera at the age of 11!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9788" y="1385596"/>
            <a:ext cx="4343400" cy="3811588"/>
          </a:xfrm>
        </p:spPr>
        <p:txBody>
          <a:bodyPr>
            <a:normAutofit/>
          </a:bodyPr>
          <a:lstStyle/>
          <a:p>
            <a:r>
              <a:rPr lang="en-GB" sz="4000" b="1" i="1" dirty="0" smtClean="0"/>
              <a:t>Overture to the Marriage of Figaro </a:t>
            </a:r>
            <a:endParaRPr lang="en-GB" sz="4000" dirty="0" smtClean="0"/>
          </a:p>
          <a:p>
            <a:r>
              <a:rPr lang="en-GB" sz="4000" dirty="0" smtClean="0"/>
              <a:t>by Wolfgang Amadeus Mozart</a:t>
            </a:r>
            <a:endParaRPr lang="en-GB" sz="4000" dirty="0"/>
          </a:p>
        </p:txBody>
      </p:sp>
      <p:pic>
        <p:nvPicPr>
          <p:cNvPr id="3074" name="Picture 2" descr="Image result for mozar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6" t="430" r="1476" b="20533"/>
          <a:stretch/>
        </p:blipFill>
        <p:spPr bwMode="auto">
          <a:xfrm>
            <a:off x="5183188" y="335902"/>
            <a:ext cx="3317803" cy="385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ozart marriage of figa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388" y="61427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46115"/>
      </p:ext>
    </p:extLst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Landmark: </a:t>
            </a:r>
            <a:r>
              <a:rPr lang="en-GB" b="1" i="1" dirty="0" smtClean="0"/>
              <a:t>Sydney Opera House and Sydney Harbour Bridge </a:t>
            </a:r>
            <a:r>
              <a:rPr lang="en-GB" dirty="0" smtClean="0"/>
              <a:t>- Australia</a:t>
            </a:r>
            <a:endParaRPr lang="en-GB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1704976"/>
            <a:ext cx="5157787" cy="2901255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1690688"/>
            <a:ext cx="5183188" cy="29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7120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CC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2646" y="225166"/>
            <a:ext cx="9163729" cy="10064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Person: </a:t>
            </a:r>
            <a:r>
              <a:rPr lang="en-GB" b="1" i="1" dirty="0" smtClean="0"/>
              <a:t>Louis Pasteur </a:t>
            </a:r>
            <a:r>
              <a:rPr lang="en-GB" b="1" i="1" dirty="0" smtClean="0"/>
              <a:t>– discovered germs</a:t>
            </a:r>
            <a:endParaRPr lang="en-GB" b="1" i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925796" y="1231641"/>
            <a:ext cx="5662823" cy="4945322"/>
          </a:xfrm>
        </p:spPr>
        <p:txBody>
          <a:bodyPr>
            <a:noAutofit/>
          </a:bodyPr>
          <a:lstStyle/>
          <a:p>
            <a:r>
              <a:rPr lang="en-GB" dirty="0"/>
              <a:t>Louis Pasteur is one of the most important </a:t>
            </a:r>
            <a:r>
              <a:rPr lang="en-GB" b="1" u="sng" dirty="0"/>
              <a:t>scientists</a:t>
            </a:r>
            <a:r>
              <a:rPr lang="en-GB" dirty="0"/>
              <a:t> in history. </a:t>
            </a:r>
          </a:p>
          <a:p>
            <a:r>
              <a:rPr lang="en-GB" dirty="0"/>
              <a:t>Louis Pasteur proved that germs (such as </a:t>
            </a:r>
            <a:r>
              <a:rPr lang="en-GB" b="1" u="sng" dirty="0"/>
              <a:t>bacteria</a:t>
            </a:r>
            <a:r>
              <a:rPr lang="en-GB" dirty="0"/>
              <a:t> and </a:t>
            </a:r>
            <a:r>
              <a:rPr lang="en-GB" b="1" u="sng" dirty="0"/>
              <a:t>viruses</a:t>
            </a:r>
            <a:r>
              <a:rPr lang="en-GB" dirty="0"/>
              <a:t>) are living things and make people poorly. </a:t>
            </a:r>
          </a:p>
          <a:p>
            <a:r>
              <a:rPr lang="en-GB" dirty="0"/>
              <a:t>He developed </a:t>
            </a:r>
            <a:r>
              <a:rPr lang="en-GB" b="1" u="sng" dirty="0"/>
              <a:t>vaccines</a:t>
            </a:r>
            <a:r>
              <a:rPr lang="en-GB" b="1" dirty="0"/>
              <a:t> </a:t>
            </a:r>
            <a:r>
              <a:rPr lang="en-GB" dirty="0"/>
              <a:t>that make people </a:t>
            </a:r>
            <a:r>
              <a:rPr lang="en-GB" b="1" u="sng" dirty="0"/>
              <a:t>immune</a:t>
            </a:r>
            <a:r>
              <a:rPr lang="en-GB" dirty="0"/>
              <a:t> to diseases such as small pox. </a:t>
            </a:r>
          </a:p>
          <a:p>
            <a:r>
              <a:rPr lang="en-GB" dirty="0"/>
              <a:t>Pasteur’s discoveries show the importance of handwashing to stop </a:t>
            </a:r>
            <a:r>
              <a:rPr lang="en-GB" dirty="0" smtClean="0"/>
              <a:t>germs </a:t>
            </a:r>
            <a:r>
              <a:rPr lang="en-GB" dirty="0"/>
              <a:t>spreading. </a:t>
            </a:r>
            <a:endParaRPr lang="en-GB" dirty="0"/>
          </a:p>
        </p:txBody>
      </p:sp>
      <p:pic>
        <p:nvPicPr>
          <p:cNvPr id="1026" name="Picture 2" descr="Image result for louis pasteu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8" y="1231641"/>
            <a:ext cx="3481737" cy="34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55" y="3182952"/>
            <a:ext cx="5439410" cy="4272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281181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559837"/>
            <a:ext cx="3932237" cy="1684175"/>
          </a:xfrm>
        </p:spPr>
        <p:txBody>
          <a:bodyPr>
            <a:normAutofit fontScale="90000"/>
          </a:bodyPr>
          <a:lstStyle/>
          <a:p>
            <a:r>
              <a:rPr lang="en-GB" u="sng" dirty="0" smtClean="0"/>
              <a:t>Work of Art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b="1" i="1" dirty="0" smtClean="0"/>
              <a:t/>
            </a:r>
            <a:br>
              <a:rPr lang="en-GB" b="1" i="1" dirty="0" smtClean="0"/>
            </a:br>
            <a:r>
              <a:rPr lang="en-GB" b="1" i="1" dirty="0" smtClean="0"/>
              <a:t>Mona Lisa</a:t>
            </a:r>
            <a:br>
              <a:rPr lang="en-GB" b="1" i="1" dirty="0" smtClean="0"/>
            </a:br>
            <a:r>
              <a:rPr lang="en-GB" dirty="0" smtClean="0"/>
              <a:t>by Leonardo Da Vinci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39788" y="2696546"/>
            <a:ext cx="3932237" cy="3172441"/>
          </a:xfrm>
        </p:spPr>
        <p:txBody>
          <a:bodyPr/>
          <a:lstStyle/>
          <a:p>
            <a:r>
              <a:rPr lang="en-GB" dirty="0" smtClean="0"/>
              <a:t>This is the most famous painting in the world. </a:t>
            </a:r>
          </a:p>
          <a:p>
            <a:r>
              <a:rPr lang="en-GB" dirty="0" smtClean="0"/>
              <a:t>What </a:t>
            </a:r>
            <a:r>
              <a:rPr lang="en-GB" dirty="0" smtClean="0"/>
              <a:t>words would you use to describe this picture?</a:t>
            </a:r>
            <a:endParaRPr lang="en-GB" dirty="0"/>
          </a:p>
        </p:txBody>
      </p:sp>
      <p:pic>
        <p:nvPicPr>
          <p:cNvPr id="2050" name="Picture 2" descr="Image result for Leonardo da Vinci â Mona Lis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933" y="158620"/>
            <a:ext cx="4209545" cy="65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austria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362287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CC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2646" y="225166"/>
            <a:ext cx="9163729" cy="10064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Person: </a:t>
            </a:r>
            <a:r>
              <a:rPr lang="en-GB" b="1" i="1" dirty="0" smtClean="0"/>
              <a:t>Louis Pasteur </a:t>
            </a:r>
            <a:r>
              <a:rPr lang="en-GB" b="1" i="1" dirty="0" smtClean="0"/>
              <a:t>– discovered germs</a:t>
            </a:r>
            <a:endParaRPr lang="en-GB" b="1" i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925796" y="1231641"/>
            <a:ext cx="5662823" cy="4945322"/>
          </a:xfrm>
        </p:spPr>
        <p:txBody>
          <a:bodyPr>
            <a:noAutofit/>
          </a:bodyPr>
          <a:lstStyle/>
          <a:p>
            <a:r>
              <a:rPr lang="en-GB" dirty="0"/>
              <a:t>Louis Pasteur is one of the most important </a:t>
            </a:r>
            <a:r>
              <a:rPr lang="en-GB" b="1" u="sng" dirty="0"/>
              <a:t>scientists</a:t>
            </a:r>
            <a:r>
              <a:rPr lang="en-GB" dirty="0"/>
              <a:t> in history. </a:t>
            </a:r>
          </a:p>
          <a:p>
            <a:r>
              <a:rPr lang="en-GB" dirty="0"/>
              <a:t>Louis Pasteur proved that germs (such as </a:t>
            </a:r>
            <a:r>
              <a:rPr lang="en-GB" b="1" u="sng" dirty="0"/>
              <a:t>bacteria</a:t>
            </a:r>
            <a:r>
              <a:rPr lang="en-GB" dirty="0"/>
              <a:t> and </a:t>
            </a:r>
            <a:r>
              <a:rPr lang="en-GB" b="1" u="sng" dirty="0"/>
              <a:t>viruses</a:t>
            </a:r>
            <a:r>
              <a:rPr lang="en-GB" dirty="0"/>
              <a:t>) are living things and make people poorly. </a:t>
            </a:r>
          </a:p>
          <a:p>
            <a:r>
              <a:rPr lang="en-GB" dirty="0"/>
              <a:t>He developed </a:t>
            </a:r>
            <a:r>
              <a:rPr lang="en-GB" b="1" u="sng" dirty="0"/>
              <a:t>vaccines</a:t>
            </a:r>
            <a:r>
              <a:rPr lang="en-GB" b="1" dirty="0"/>
              <a:t> </a:t>
            </a:r>
            <a:r>
              <a:rPr lang="en-GB" dirty="0"/>
              <a:t>that make people </a:t>
            </a:r>
            <a:r>
              <a:rPr lang="en-GB" b="1" u="sng" dirty="0"/>
              <a:t>immune</a:t>
            </a:r>
            <a:r>
              <a:rPr lang="en-GB" dirty="0"/>
              <a:t> to diseases such as small pox. </a:t>
            </a:r>
          </a:p>
          <a:p>
            <a:r>
              <a:rPr lang="en-GB" dirty="0"/>
              <a:t>Pasteur’s discoveries show the importance of handwashing to stop </a:t>
            </a:r>
            <a:r>
              <a:rPr lang="en-GB" dirty="0" smtClean="0"/>
              <a:t>germs </a:t>
            </a:r>
            <a:r>
              <a:rPr lang="en-GB" dirty="0"/>
              <a:t>spreading. </a:t>
            </a:r>
            <a:endParaRPr lang="en-GB" dirty="0"/>
          </a:p>
        </p:txBody>
      </p:sp>
      <p:pic>
        <p:nvPicPr>
          <p:cNvPr id="1026" name="Picture 2" descr="Image result for louis pasteu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8" y="1231641"/>
            <a:ext cx="3481737" cy="34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55" y="3182952"/>
            <a:ext cx="5439410" cy="4272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182117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Landmark: </a:t>
            </a:r>
            <a:r>
              <a:rPr lang="en-GB" b="1" i="1" dirty="0" smtClean="0"/>
              <a:t>Sydney Opera House and Sydney Harbour Bridge </a:t>
            </a:r>
            <a:r>
              <a:rPr lang="en-GB" dirty="0" smtClean="0"/>
              <a:t>- Australia</a:t>
            </a:r>
            <a:endParaRPr lang="en-GB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1704976"/>
            <a:ext cx="5157787" cy="2901255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1690688"/>
            <a:ext cx="5183188" cy="29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77349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CC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2646" y="225166"/>
            <a:ext cx="9163729" cy="10064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Person: </a:t>
            </a:r>
            <a:r>
              <a:rPr lang="en-GB" b="1" i="1" dirty="0" smtClean="0"/>
              <a:t>Louis Pasteur </a:t>
            </a:r>
            <a:r>
              <a:rPr lang="en-GB" b="1" i="1" dirty="0" smtClean="0"/>
              <a:t>– discovered germs</a:t>
            </a:r>
            <a:endParaRPr lang="en-GB" b="1" i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925796" y="1231641"/>
            <a:ext cx="5662823" cy="4945322"/>
          </a:xfrm>
        </p:spPr>
        <p:txBody>
          <a:bodyPr>
            <a:noAutofit/>
          </a:bodyPr>
          <a:lstStyle/>
          <a:p>
            <a:r>
              <a:rPr lang="en-GB" dirty="0"/>
              <a:t>Louis Pasteur is one of the most important </a:t>
            </a:r>
            <a:r>
              <a:rPr lang="en-GB" b="1" u="sng" dirty="0"/>
              <a:t>scientists</a:t>
            </a:r>
            <a:r>
              <a:rPr lang="en-GB" dirty="0"/>
              <a:t> in history. </a:t>
            </a:r>
          </a:p>
          <a:p>
            <a:r>
              <a:rPr lang="en-GB" dirty="0"/>
              <a:t>Louis Pasteur proved that germs (such as </a:t>
            </a:r>
            <a:r>
              <a:rPr lang="en-GB" b="1" u="sng" dirty="0"/>
              <a:t>bacteria</a:t>
            </a:r>
            <a:r>
              <a:rPr lang="en-GB" dirty="0"/>
              <a:t> and </a:t>
            </a:r>
            <a:r>
              <a:rPr lang="en-GB" b="1" u="sng" dirty="0"/>
              <a:t>viruses</a:t>
            </a:r>
            <a:r>
              <a:rPr lang="en-GB" dirty="0"/>
              <a:t>) are living things and make people poorly. </a:t>
            </a:r>
          </a:p>
          <a:p>
            <a:r>
              <a:rPr lang="en-GB" dirty="0"/>
              <a:t>He developed </a:t>
            </a:r>
            <a:r>
              <a:rPr lang="en-GB" b="1" u="sng" dirty="0"/>
              <a:t>vaccines</a:t>
            </a:r>
            <a:r>
              <a:rPr lang="en-GB" b="1" dirty="0"/>
              <a:t> </a:t>
            </a:r>
            <a:r>
              <a:rPr lang="en-GB" dirty="0"/>
              <a:t>that make people </a:t>
            </a:r>
            <a:r>
              <a:rPr lang="en-GB" b="1" u="sng" dirty="0"/>
              <a:t>immune</a:t>
            </a:r>
            <a:r>
              <a:rPr lang="en-GB" dirty="0"/>
              <a:t> to diseases such as small pox. </a:t>
            </a:r>
          </a:p>
          <a:p>
            <a:r>
              <a:rPr lang="en-GB" dirty="0"/>
              <a:t>Pasteur’s discoveries show the importance of handwashing to stop </a:t>
            </a:r>
            <a:r>
              <a:rPr lang="en-GB" dirty="0" smtClean="0"/>
              <a:t>germs </a:t>
            </a:r>
            <a:r>
              <a:rPr lang="en-GB" dirty="0"/>
              <a:t>spreading. </a:t>
            </a:r>
            <a:endParaRPr lang="en-GB" dirty="0"/>
          </a:p>
        </p:txBody>
      </p:sp>
      <p:pic>
        <p:nvPicPr>
          <p:cNvPr id="1026" name="Picture 2" descr="Image result for louis pasteu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8" y="1231641"/>
            <a:ext cx="3481737" cy="34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55" y="3182952"/>
            <a:ext cx="5439410" cy="4272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703921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559837"/>
            <a:ext cx="3932237" cy="1684175"/>
          </a:xfrm>
        </p:spPr>
        <p:txBody>
          <a:bodyPr>
            <a:normAutofit fontScale="90000"/>
          </a:bodyPr>
          <a:lstStyle/>
          <a:p>
            <a:r>
              <a:rPr lang="en-GB" u="sng" dirty="0" smtClean="0"/>
              <a:t>Work of Art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b="1" i="1" dirty="0" smtClean="0"/>
              <a:t/>
            </a:r>
            <a:br>
              <a:rPr lang="en-GB" b="1" i="1" dirty="0" smtClean="0"/>
            </a:br>
            <a:r>
              <a:rPr lang="en-GB" b="1" i="1" dirty="0" smtClean="0"/>
              <a:t>Mona Lisa</a:t>
            </a:r>
            <a:br>
              <a:rPr lang="en-GB" b="1" i="1" dirty="0" smtClean="0"/>
            </a:br>
            <a:r>
              <a:rPr lang="en-GB" dirty="0" smtClean="0"/>
              <a:t>by Leonardo Da Vinci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39788" y="2696546"/>
            <a:ext cx="3932237" cy="3172441"/>
          </a:xfrm>
        </p:spPr>
        <p:txBody>
          <a:bodyPr/>
          <a:lstStyle/>
          <a:p>
            <a:r>
              <a:rPr lang="en-GB" dirty="0" smtClean="0"/>
              <a:t>This is the most famous painting in the world. </a:t>
            </a:r>
          </a:p>
          <a:p>
            <a:r>
              <a:rPr lang="en-GB" dirty="0" smtClean="0"/>
              <a:t>What </a:t>
            </a:r>
            <a:r>
              <a:rPr lang="en-GB" dirty="0" smtClean="0"/>
              <a:t>words would you use to describe this picture?</a:t>
            </a:r>
            <a:endParaRPr lang="en-GB" dirty="0"/>
          </a:p>
        </p:txBody>
      </p:sp>
      <p:pic>
        <p:nvPicPr>
          <p:cNvPr id="2050" name="Picture 2" descr="Image result for Leonardo da Vinci â Mona Lis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933" y="158620"/>
            <a:ext cx="4209545" cy="65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austria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884192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00B0F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18457"/>
          </a:xfrm>
        </p:spPr>
        <p:txBody>
          <a:bodyPr/>
          <a:lstStyle/>
          <a:p>
            <a:r>
              <a:rPr lang="en-GB" dirty="0" smtClean="0"/>
              <a:t>You are listening to…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49090" y="1269111"/>
            <a:ext cx="6172200" cy="48736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Mozart wrote this as an introduction (overture)  to one of his operas. </a:t>
            </a:r>
            <a:endParaRPr lang="en-GB" dirty="0" smtClean="0"/>
          </a:p>
          <a:p>
            <a:r>
              <a:rPr lang="en-GB" dirty="0" smtClean="0"/>
              <a:t>An opera is a play, but the actors sing everything. </a:t>
            </a:r>
          </a:p>
          <a:p>
            <a:r>
              <a:rPr lang="en-GB" dirty="0" smtClean="0"/>
              <a:t>He </a:t>
            </a:r>
            <a:r>
              <a:rPr lang="en-GB" dirty="0" smtClean="0"/>
              <a:t>wrote his first opera at the age of 11!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9788" y="1385596"/>
            <a:ext cx="4343400" cy="3811588"/>
          </a:xfrm>
        </p:spPr>
        <p:txBody>
          <a:bodyPr>
            <a:normAutofit/>
          </a:bodyPr>
          <a:lstStyle/>
          <a:p>
            <a:r>
              <a:rPr lang="en-GB" sz="4000" b="1" i="1" dirty="0" smtClean="0"/>
              <a:t>Overture to the Marriage of Figaro </a:t>
            </a:r>
            <a:endParaRPr lang="en-GB" sz="4000" dirty="0" smtClean="0"/>
          </a:p>
          <a:p>
            <a:r>
              <a:rPr lang="en-GB" sz="4000" dirty="0" smtClean="0"/>
              <a:t>by Wolfgang Amadeus Mozart</a:t>
            </a:r>
            <a:endParaRPr lang="en-GB" sz="4000" dirty="0"/>
          </a:p>
        </p:txBody>
      </p:sp>
      <p:pic>
        <p:nvPicPr>
          <p:cNvPr id="3074" name="Picture 2" descr="Image result for moz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6" t="430" r="1476" b="20533"/>
          <a:stretch/>
        </p:blipFill>
        <p:spPr bwMode="auto">
          <a:xfrm>
            <a:off x="5183188" y="335902"/>
            <a:ext cx="3317803" cy="385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758703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Landmark: </a:t>
            </a:r>
            <a:r>
              <a:rPr lang="en-GB" b="1" i="1" dirty="0" smtClean="0"/>
              <a:t>Sydney Opera House and Sydney Harbour Bridge </a:t>
            </a:r>
            <a:r>
              <a:rPr lang="en-GB" dirty="0" smtClean="0"/>
              <a:t>- Australia</a:t>
            </a:r>
            <a:endParaRPr lang="en-GB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1704976"/>
            <a:ext cx="5157787" cy="2901255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1690688"/>
            <a:ext cx="5183188" cy="29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93292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CC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2646" y="225166"/>
            <a:ext cx="9163729" cy="10064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Person: </a:t>
            </a:r>
            <a:r>
              <a:rPr lang="en-GB" b="1" i="1" dirty="0" smtClean="0"/>
              <a:t>Louis Pasteur </a:t>
            </a:r>
            <a:r>
              <a:rPr lang="en-GB" b="1" i="1" dirty="0" smtClean="0"/>
              <a:t>– discovered germs</a:t>
            </a:r>
            <a:endParaRPr lang="en-GB" b="1" i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925796" y="1231641"/>
            <a:ext cx="5662823" cy="4945322"/>
          </a:xfrm>
        </p:spPr>
        <p:txBody>
          <a:bodyPr>
            <a:noAutofit/>
          </a:bodyPr>
          <a:lstStyle/>
          <a:p>
            <a:r>
              <a:rPr lang="en-GB" dirty="0"/>
              <a:t>Louis Pasteur is one of the most important </a:t>
            </a:r>
            <a:r>
              <a:rPr lang="en-GB" b="1" u="sng" dirty="0"/>
              <a:t>scientists</a:t>
            </a:r>
            <a:r>
              <a:rPr lang="en-GB" dirty="0"/>
              <a:t> in history. </a:t>
            </a:r>
          </a:p>
          <a:p>
            <a:r>
              <a:rPr lang="en-GB" dirty="0"/>
              <a:t>Louis Pasteur proved that germs (such as </a:t>
            </a:r>
            <a:r>
              <a:rPr lang="en-GB" b="1" u="sng" dirty="0"/>
              <a:t>bacteria</a:t>
            </a:r>
            <a:r>
              <a:rPr lang="en-GB" dirty="0"/>
              <a:t> and </a:t>
            </a:r>
            <a:r>
              <a:rPr lang="en-GB" b="1" u="sng" dirty="0"/>
              <a:t>viruses</a:t>
            </a:r>
            <a:r>
              <a:rPr lang="en-GB" dirty="0"/>
              <a:t>) are living things and make people poorly. </a:t>
            </a:r>
          </a:p>
          <a:p>
            <a:r>
              <a:rPr lang="en-GB" dirty="0"/>
              <a:t>He developed </a:t>
            </a:r>
            <a:r>
              <a:rPr lang="en-GB" b="1" u="sng" dirty="0"/>
              <a:t>vaccines</a:t>
            </a:r>
            <a:r>
              <a:rPr lang="en-GB" b="1" dirty="0"/>
              <a:t> </a:t>
            </a:r>
            <a:r>
              <a:rPr lang="en-GB" dirty="0"/>
              <a:t>that make people </a:t>
            </a:r>
            <a:r>
              <a:rPr lang="en-GB" b="1" u="sng" dirty="0"/>
              <a:t>immune</a:t>
            </a:r>
            <a:r>
              <a:rPr lang="en-GB" dirty="0"/>
              <a:t> to diseases such as small pox. </a:t>
            </a:r>
          </a:p>
          <a:p>
            <a:r>
              <a:rPr lang="en-GB" dirty="0"/>
              <a:t>Pasteur’s discoveries show the importance of handwashing to stop </a:t>
            </a:r>
            <a:r>
              <a:rPr lang="en-GB" dirty="0" smtClean="0"/>
              <a:t>germs </a:t>
            </a:r>
            <a:r>
              <a:rPr lang="en-GB" dirty="0"/>
              <a:t>spreading. </a:t>
            </a:r>
            <a:endParaRPr lang="en-GB" dirty="0"/>
          </a:p>
        </p:txBody>
      </p:sp>
      <p:pic>
        <p:nvPicPr>
          <p:cNvPr id="1026" name="Picture 2" descr="Image result for louis pasteu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8" y="1231641"/>
            <a:ext cx="3481737" cy="34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55" y="3182952"/>
            <a:ext cx="5439410" cy="4272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803485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559837"/>
            <a:ext cx="3932237" cy="1684175"/>
          </a:xfrm>
        </p:spPr>
        <p:txBody>
          <a:bodyPr>
            <a:normAutofit fontScale="90000"/>
          </a:bodyPr>
          <a:lstStyle/>
          <a:p>
            <a:r>
              <a:rPr lang="en-GB" u="sng" dirty="0" smtClean="0"/>
              <a:t>Work of Art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b="1" i="1" dirty="0" smtClean="0"/>
              <a:t/>
            </a:r>
            <a:br>
              <a:rPr lang="en-GB" b="1" i="1" dirty="0" smtClean="0"/>
            </a:br>
            <a:r>
              <a:rPr lang="en-GB" b="1" i="1" dirty="0" smtClean="0"/>
              <a:t>Mona Lisa</a:t>
            </a:r>
            <a:br>
              <a:rPr lang="en-GB" b="1" i="1" dirty="0" smtClean="0"/>
            </a:br>
            <a:r>
              <a:rPr lang="en-GB" dirty="0" smtClean="0"/>
              <a:t>by Leonardo Da Vinci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39788" y="2696546"/>
            <a:ext cx="3932237" cy="3172441"/>
          </a:xfrm>
        </p:spPr>
        <p:txBody>
          <a:bodyPr/>
          <a:lstStyle/>
          <a:p>
            <a:r>
              <a:rPr lang="en-GB" dirty="0" smtClean="0"/>
              <a:t>This is the most famous painting in the world. </a:t>
            </a:r>
          </a:p>
          <a:p>
            <a:r>
              <a:rPr lang="en-GB" dirty="0" smtClean="0"/>
              <a:t>What </a:t>
            </a:r>
            <a:r>
              <a:rPr lang="en-GB" dirty="0" smtClean="0"/>
              <a:t>words would you use to describe this picture?</a:t>
            </a:r>
            <a:endParaRPr lang="en-GB" dirty="0"/>
          </a:p>
        </p:txBody>
      </p:sp>
      <p:pic>
        <p:nvPicPr>
          <p:cNvPr id="2050" name="Picture 2" descr="Image result for Leonardo da Vinci â Mona Lis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933" y="158620"/>
            <a:ext cx="4209545" cy="65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austria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175785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00B0F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18457"/>
          </a:xfrm>
        </p:spPr>
        <p:txBody>
          <a:bodyPr/>
          <a:lstStyle/>
          <a:p>
            <a:r>
              <a:rPr lang="en-GB" dirty="0" smtClean="0"/>
              <a:t>You are listening to…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49090" y="1269111"/>
            <a:ext cx="6172200" cy="48736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Mozart wrote this as an introduction (overture)  to one of his operas. </a:t>
            </a:r>
            <a:endParaRPr lang="en-GB" dirty="0" smtClean="0"/>
          </a:p>
          <a:p>
            <a:r>
              <a:rPr lang="en-GB" dirty="0" smtClean="0"/>
              <a:t>An opera is a play, but the actors sing everything. </a:t>
            </a:r>
          </a:p>
          <a:p>
            <a:r>
              <a:rPr lang="en-GB" dirty="0" smtClean="0"/>
              <a:t>He </a:t>
            </a:r>
            <a:r>
              <a:rPr lang="en-GB" dirty="0" smtClean="0"/>
              <a:t>wrote his first opera at the age of 11!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9788" y="1385596"/>
            <a:ext cx="4343400" cy="3811588"/>
          </a:xfrm>
        </p:spPr>
        <p:txBody>
          <a:bodyPr>
            <a:normAutofit/>
          </a:bodyPr>
          <a:lstStyle/>
          <a:p>
            <a:r>
              <a:rPr lang="en-GB" sz="4000" b="1" i="1" dirty="0" smtClean="0"/>
              <a:t>Overture to the Marriage of Figaro </a:t>
            </a:r>
            <a:endParaRPr lang="en-GB" sz="4000" dirty="0" smtClean="0"/>
          </a:p>
          <a:p>
            <a:r>
              <a:rPr lang="en-GB" sz="4000" dirty="0" smtClean="0"/>
              <a:t>by Wolfgang Amadeus Mozart</a:t>
            </a:r>
            <a:endParaRPr lang="en-GB" sz="4000" dirty="0"/>
          </a:p>
        </p:txBody>
      </p:sp>
      <p:pic>
        <p:nvPicPr>
          <p:cNvPr id="3074" name="Picture 2" descr="Image result for moz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6" t="430" r="1476" b="20533"/>
          <a:stretch/>
        </p:blipFill>
        <p:spPr bwMode="auto">
          <a:xfrm>
            <a:off x="5183188" y="335902"/>
            <a:ext cx="3317803" cy="385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40794"/>
      </p:ext>
    </p:extLst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548</Words>
  <Application>Microsoft Office PowerPoint</Application>
  <PresentationFormat>Widescreen</PresentationFormat>
  <Paragraphs>71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You are listening to…</vt:lpstr>
      <vt:lpstr>Landmark: Sydney Opera House and Sydney Harbour Bridge - Australia</vt:lpstr>
      <vt:lpstr>Person: Louis Pasteur – discovered germs</vt:lpstr>
      <vt:lpstr>Work of Art  Mona Lisa by Leonardo Da Vinci</vt:lpstr>
      <vt:lpstr>You are listening to…</vt:lpstr>
      <vt:lpstr>Landmark: Sydney Opera House and Sydney Harbour Bridge - Australia</vt:lpstr>
      <vt:lpstr>Person: Louis Pasteur – discovered germs</vt:lpstr>
      <vt:lpstr>Work of Art  Mona Lisa by Leonardo Da Vinci</vt:lpstr>
      <vt:lpstr>You are listening to…</vt:lpstr>
      <vt:lpstr>Landmark: Sydney Opera House and Sydney Harbour Bridge - Australia</vt:lpstr>
      <vt:lpstr>Person: Louis Pasteur – discovered germs</vt:lpstr>
      <vt:lpstr>Work of Art  Mona Lisa by Leonardo Da Vinci</vt:lpstr>
      <vt:lpstr>Person: Louis Pasteur – discovered germs</vt:lpstr>
    </vt:vector>
  </TitlesOfParts>
  <Company>OneIT Services and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Fussey, Paul</dc:creator>
  <cp:lastModifiedBy>Fussey, Paul</cp:lastModifiedBy>
  <cp:revision>25</cp:revision>
  <dcterms:created xsi:type="dcterms:W3CDTF">2019-03-05T13:10:16Z</dcterms:created>
  <dcterms:modified xsi:type="dcterms:W3CDTF">2020-07-13T08:22:47Z</dcterms:modified>
</cp:coreProperties>
</file>