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99"/>
    <a:srgbClr val="FE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90D01-0A76-4D64-8C23-D61A9B6D5474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5441E-2A4F-48FA-ABC3-B7EA70788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6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World’s highest mountain.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441E-2A4F-48FA-ABC3-B7EA707883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7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World’s highest mountain.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5441E-2A4F-48FA-ABC3-B7EA707883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8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World’s highest mountain.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5441E-2A4F-48FA-ABC3-B7EA707883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48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World’s highest mountain.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5441E-2A4F-48FA-ABC3-B7EA707883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84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D685-41E2-41D1-92CC-83309303496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B30-7A12-48B0-A209-17E65BDE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837658"/>
      </p:ext>
    </p:extLst>
  </p:cSld>
  <p:clrMapOvr>
    <a:masterClrMapping/>
  </p:clrMapOvr>
  <p:transition spd="med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D685-41E2-41D1-92CC-83309303496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B30-7A12-48B0-A209-17E65BDE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97044"/>
      </p:ext>
    </p:extLst>
  </p:cSld>
  <p:clrMapOvr>
    <a:masterClrMapping/>
  </p:clrMapOvr>
  <p:transition spd="med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D685-41E2-41D1-92CC-83309303496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B30-7A12-48B0-A209-17E65BDE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16814"/>
      </p:ext>
    </p:extLst>
  </p:cSld>
  <p:clrMapOvr>
    <a:masterClrMapping/>
  </p:clrMapOvr>
  <p:transition spd="med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D685-41E2-41D1-92CC-83309303496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B30-7A12-48B0-A209-17E65BDE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2329"/>
      </p:ext>
    </p:extLst>
  </p:cSld>
  <p:clrMapOvr>
    <a:masterClrMapping/>
  </p:clrMapOvr>
  <p:transition spd="med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D685-41E2-41D1-92CC-83309303496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B30-7A12-48B0-A209-17E65BDE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262212"/>
      </p:ext>
    </p:extLst>
  </p:cSld>
  <p:clrMapOvr>
    <a:masterClrMapping/>
  </p:clrMapOvr>
  <p:transition spd="med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D685-41E2-41D1-92CC-83309303496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B30-7A12-48B0-A209-17E65BDE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41457"/>
      </p:ext>
    </p:extLst>
  </p:cSld>
  <p:clrMapOvr>
    <a:masterClrMapping/>
  </p:clrMapOvr>
  <p:transition spd="med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D685-41E2-41D1-92CC-83309303496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B30-7A12-48B0-A209-17E65BDE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989084"/>
      </p:ext>
    </p:extLst>
  </p:cSld>
  <p:clrMapOvr>
    <a:masterClrMapping/>
  </p:clrMapOvr>
  <p:transition spd="med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D685-41E2-41D1-92CC-83309303496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B30-7A12-48B0-A209-17E65BDE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811678"/>
      </p:ext>
    </p:extLst>
  </p:cSld>
  <p:clrMapOvr>
    <a:masterClrMapping/>
  </p:clrMapOvr>
  <p:transition spd="med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D685-41E2-41D1-92CC-83309303496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B30-7A12-48B0-A209-17E65BDE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143205"/>
      </p:ext>
    </p:extLst>
  </p:cSld>
  <p:clrMapOvr>
    <a:masterClrMapping/>
  </p:clrMapOvr>
  <p:transition spd="med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D685-41E2-41D1-92CC-83309303496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B30-7A12-48B0-A209-17E65BDE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19621"/>
      </p:ext>
    </p:extLst>
  </p:cSld>
  <p:clrMapOvr>
    <a:masterClrMapping/>
  </p:clrMapOvr>
  <p:transition spd="med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D685-41E2-41D1-92CC-83309303496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B30-7A12-48B0-A209-17E65BDE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42164"/>
      </p:ext>
    </p:extLst>
  </p:cSld>
  <p:clrMapOvr>
    <a:masterClrMapping/>
  </p:clrMapOvr>
  <p:transition spd="med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D685-41E2-41D1-92CC-83309303496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7B30-7A12-48B0-A209-17E65BDE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8457"/>
          </a:xfrm>
        </p:spPr>
        <p:txBody>
          <a:bodyPr/>
          <a:lstStyle/>
          <a:p>
            <a:r>
              <a:rPr lang="en-GB" dirty="0"/>
              <a:t>You are listening to…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3188" y="721730"/>
            <a:ext cx="6172200" cy="4873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Stevie Wonder is a pop musician from America.</a:t>
            </a:r>
          </a:p>
          <a:p>
            <a:pPr marL="0" indent="0">
              <a:buNone/>
            </a:pPr>
            <a:r>
              <a:rPr lang="en-GB" dirty="0"/>
              <a:t>He has been blind his whole life.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1385596"/>
            <a:ext cx="4343400" cy="3811588"/>
          </a:xfrm>
        </p:spPr>
        <p:txBody>
          <a:bodyPr>
            <a:normAutofit/>
          </a:bodyPr>
          <a:lstStyle/>
          <a:p>
            <a:r>
              <a:rPr lang="en-GB" sz="4000" b="1" i="1" dirty="0"/>
              <a:t>Living for the City</a:t>
            </a:r>
            <a:endParaRPr lang="en-GB" sz="4000" dirty="0"/>
          </a:p>
          <a:p>
            <a:r>
              <a:rPr lang="en-GB" sz="4000" dirty="0"/>
              <a:t>by Stevie Wonder</a:t>
            </a:r>
          </a:p>
        </p:txBody>
      </p:sp>
      <p:pic>
        <p:nvPicPr>
          <p:cNvPr id="3" name="Living For the City - Stevie Wonder LYRIC VIDE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9788" y="5595355"/>
            <a:ext cx="609600" cy="609600"/>
          </a:xfrm>
          <a:prstGeom prst="rect">
            <a:avLst/>
          </a:prstGeom>
        </p:spPr>
      </p:pic>
      <p:pic>
        <p:nvPicPr>
          <p:cNvPr id="1026" name="Picture 2" descr="Image result for stevie wo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4642"/>
            <a:ext cx="61912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ppy Birthday Stevie Wonder | Looking Back At Little Stev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54" y="315854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46115"/>
      </p:ext>
    </p:extLst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Landmark: </a:t>
            </a:r>
            <a:r>
              <a:rPr lang="en-GB" b="1" i="1" dirty="0"/>
              <a:t>Mount Everest</a:t>
            </a:r>
            <a:r>
              <a:rPr lang="en-GB" dirty="0"/>
              <a:t>- China and Nepal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mount eve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7" y="2063668"/>
            <a:ext cx="5357741" cy="312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ount eve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7" y="2042864"/>
            <a:ext cx="5031623" cy="31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45972"/>
      </p:ext>
    </p:extLst>
  </p:cSld>
  <p:clrMapOvr>
    <a:masterClrMapping/>
  </p:clrMapOvr>
  <p:transition spd="med" advClick="0" advTm="1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CC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2646" y="225166"/>
            <a:ext cx="9241683" cy="1006475"/>
          </a:xfrm>
        </p:spPr>
        <p:txBody>
          <a:bodyPr>
            <a:normAutofit/>
          </a:bodyPr>
          <a:lstStyle/>
          <a:p>
            <a:r>
              <a:rPr lang="en-GB" dirty="0"/>
              <a:t>Person: </a:t>
            </a:r>
            <a:r>
              <a:rPr lang="en-GB" b="1" i="1" dirty="0"/>
              <a:t>Gandhi – Indian political leader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25796" y="1231641"/>
            <a:ext cx="5662823" cy="4945322"/>
          </a:xfrm>
        </p:spPr>
        <p:txBody>
          <a:bodyPr>
            <a:noAutofit/>
          </a:bodyPr>
          <a:lstStyle/>
          <a:p>
            <a:r>
              <a:rPr lang="en-GB" dirty="0"/>
              <a:t>Gandhi is famous for working to achieve </a:t>
            </a:r>
            <a:r>
              <a:rPr lang="en-GB" b="1" u="sng" dirty="0"/>
              <a:t>freedom</a:t>
            </a:r>
            <a:r>
              <a:rPr lang="en-GB" dirty="0"/>
              <a:t> and </a:t>
            </a:r>
            <a:r>
              <a:rPr lang="en-GB" b="1" u="sng" dirty="0"/>
              <a:t>equality</a:t>
            </a:r>
            <a:r>
              <a:rPr lang="en-GB" dirty="0"/>
              <a:t> for all in India and South Africa.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Ghandi was a man of peace: he liberated India from British rule by entirely </a:t>
            </a:r>
            <a:r>
              <a:rPr lang="en-GB" b="1" u="sng" dirty="0"/>
              <a:t>non-violent means</a:t>
            </a:r>
            <a:r>
              <a:rPr lang="en-GB" dirty="0"/>
              <a:t>.  </a:t>
            </a:r>
          </a:p>
          <a:p>
            <a:endParaRPr lang="en-GB" dirty="0"/>
          </a:p>
          <a:p>
            <a:r>
              <a:rPr lang="en-GB" dirty="0"/>
              <a:t>Gandhi is known as </a:t>
            </a:r>
            <a:r>
              <a:rPr lang="en-GB" b="1" u="sng" dirty="0"/>
              <a:t>Mahatma</a:t>
            </a:r>
            <a:r>
              <a:rPr lang="en-GB" dirty="0"/>
              <a:t> meaning ‘Great Soul’. </a:t>
            </a:r>
          </a:p>
          <a:p>
            <a:endParaRPr lang="en-GB" b="1" u="sng" dirty="0"/>
          </a:p>
        </p:txBody>
      </p:sp>
      <p:pic>
        <p:nvPicPr>
          <p:cNvPr id="3074" name="Picture 2" descr="Image result for gand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2989"/>
            <a:ext cx="3563645" cy="52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81223"/>
      </p:ext>
    </p:extLst>
  </p:cSld>
  <p:clrMapOvr>
    <a:masterClrMapping/>
  </p:clrMapOvr>
  <p:transition spd="med" advClick="0" advTm="1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559837"/>
            <a:ext cx="3932237" cy="1684175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Work of Art</a:t>
            </a:r>
            <a:br>
              <a:rPr lang="en-GB" dirty="0"/>
            </a:br>
            <a:br>
              <a:rPr lang="en-GB" b="1" i="1" dirty="0"/>
            </a:br>
            <a:r>
              <a:rPr lang="en-GB" b="1" i="1" dirty="0"/>
              <a:t>Marilyn</a:t>
            </a:r>
            <a:br>
              <a:rPr lang="en-GB" b="1" i="1" dirty="0"/>
            </a:br>
            <a:r>
              <a:rPr lang="en-GB" dirty="0"/>
              <a:t>by Andy Warhol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696546"/>
            <a:ext cx="4249047" cy="317244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Warhol was fascinated by famous people whose pictures were everywhere.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lady in this picture, Marilyn Monroe, was the world’s most famous actress in the 1950s.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He used stencils and printing techniques to reproduce images many times. </a:t>
            </a:r>
          </a:p>
          <a:p>
            <a:endParaRPr lang="en-GB" sz="1800" dirty="0"/>
          </a:p>
          <a:p>
            <a:r>
              <a:rPr lang="en-GB" sz="1800" i="1" dirty="0"/>
              <a:t>Who is the lady in the picture?</a:t>
            </a:r>
          </a:p>
          <a:p>
            <a:r>
              <a:rPr lang="en-GB" sz="1800" i="1" dirty="0"/>
              <a:t>Why do you think the image is repeated in different ways? </a:t>
            </a:r>
          </a:p>
        </p:txBody>
      </p:sp>
      <p:pic>
        <p:nvPicPr>
          <p:cNvPr id="4098" name="Picture 2" descr="Image result for andy warhol marilyn monr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830220"/>
            <a:ext cx="5188033" cy="51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46738"/>
      </p:ext>
    </p:extLst>
  </p:cSld>
  <p:clrMapOvr>
    <a:masterClrMapping/>
  </p:clrMapOvr>
  <p:transition spd="med" advClick="0" advTm="1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8457"/>
          </a:xfrm>
        </p:spPr>
        <p:txBody>
          <a:bodyPr/>
          <a:lstStyle/>
          <a:p>
            <a:r>
              <a:rPr lang="en-GB" dirty="0"/>
              <a:t>You are listening to…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3188" y="721730"/>
            <a:ext cx="6172200" cy="4873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Stevie Wonder is a pop musician from America.</a:t>
            </a:r>
          </a:p>
          <a:p>
            <a:pPr marL="0" indent="0">
              <a:buNone/>
            </a:pPr>
            <a:r>
              <a:rPr lang="en-GB" dirty="0"/>
              <a:t>He has been blind his whole life.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1385596"/>
            <a:ext cx="4343400" cy="3811588"/>
          </a:xfrm>
        </p:spPr>
        <p:txBody>
          <a:bodyPr>
            <a:normAutofit/>
          </a:bodyPr>
          <a:lstStyle/>
          <a:p>
            <a:r>
              <a:rPr lang="en-GB" sz="4000" b="1" i="1" dirty="0"/>
              <a:t>Living for the City</a:t>
            </a:r>
            <a:endParaRPr lang="en-GB" sz="4000" dirty="0"/>
          </a:p>
          <a:p>
            <a:r>
              <a:rPr lang="en-GB" sz="4000" dirty="0"/>
              <a:t>by Stevie Wonder</a:t>
            </a:r>
          </a:p>
        </p:txBody>
      </p:sp>
      <p:pic>
        <p:nvPicPr>
          <p:cNvPr id="1026" name="Picture 2" descr="Image result for stevie wo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4642"/>
            <a:ext cx="61912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ppy Birthday Stevie Wonder | Looking Back At Little Stev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54" y="315854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88378"/>
      </p:ext>
    </p:extLst>
  </p:cSld>
  <p:clrMapOvr>
    <a:masterClrMapping/>
  </p:clrMapOvr>
  <p:transition spd="med" advClick="0" advTm="1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Landmark: </a:t>
            </a:r>
            <a:r>
              <a:rPr lang="en-GB" b="1" i="1" dirty="0"/>
              <a:t>Mount Everest</a:t>
            </a:r>
            <a:r>
              <a:rPr lang="en-GB" dirty="0"/>
              <a:t>- China and Nepal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mount eve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7" y="2063668"/>
            <a:ext cx="5357741" cy="312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ount eve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7" y="2042864"/>
            <a:ext cx="5031623" cy="31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02810"/>
      </p:ext>
    </p:extLst>
  </p:cSld>
  <p:clrMapOvr>
    <a:masterClrMapping/>
  </p:clrMapOvr>
  <p:transition spd="med" advClick="0"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CC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2646" y="225166"/>
            <a:ext cx="9241683" cy="1006475"/>
          </a:xfrm>
        </p:spPr>
        <p:txBody>
          <a:bodyPr>
            <a:normAutofit/>
          </a:bodyPr>
          <a:lstStyle/>
          <a:p>
            <a:r>
              <a:rPr lang="en-GB" dirty="0"/>
              <a:t>Person: </a:t>
            </a:r>
            <a:r>
              <a:rPr lang="en-GB" b="1" i="1" dirty="0"/>
              <a:t>Gandhi – Indian political leader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25796" y="1231641"/>
            <a:ext cx="5662823" cy="4945322"/>
          </a:xfrm>
        </p:spPr>
        <p:txBody>
          <a:bodyPr>
            <a:noAutofit/>
          </a:bodyPr>
          <a:lstStyle/>
          <a:p>
            <a:r>
              <a:rPr lang="en-GB" dirty="0"/>
              <a:t>Gandhi is famous for working to achieve </a:t>
            </a:r>
            <a:r>
              <a:rPr lang="en-GB" b="1" u="sng" dirty="0"/>
              <a:t>freedom</a:t>
            </a:r>
            <a:r>
              <a:rPr lang="en-GB" dirty="0"/>
              <a:t> and </a:t>
            </a:r>
            <a:r>
              <a:rPr lang="en-GB" b="1" u="sng" dirty="0"/>
              <a:t>equality</a:t>
            </a:r>
            <a:r>
              <a:rPr lang="en-GB" dirty="0"/>
              <a:t> for all in India and South Africa.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Ghandi was a man of peace: he liberated India from British rule by entirely </a:t>
            </a:r>
            <a:r>
              <a:rPr lang="en-GB" b="1" u="sng" dirty="0"/>
              <a:t>non-violent means</a:t>
            </a:r>
            <a:r>
              <a:rPr lang="en-GB" dirty="0"/>
              <a:t>.  </a:t>
            </a:r>
          </a:p>
          <a:p>
            <a:endParaRPr lang="en-GB" dirty="0"/>
          </a:p>
          <a:p>
            <a:r>
              <a:rPr lang="en-GB" dirty="0"/>
              <a:t>Gandhi is known as </a:t>
            </a:r>
            <a:r>
              <a:rPr lang="en-GB" b="1" u="sng" dirty="0"/>
              <a:t>Mahatma</a:t>
            </a:r>
            <a:r>
              <a:rPr lang="en-GB" dirty="0"/>
              <a:t> meaning ‘Great Soul’. </a:t>
            </a:r>
          </a:p>
          <a:p>
            <a:endParaRPr lang="en-GB" b="1" u="sng" dirty="0"/>
          </a:p>
        </p:txBody>
      </p:sp>
      <p:pic>
        <p:nvPicPr>
          <p:cNvPr id="3074" name="Picture 2" descr="Image result for gand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2989"/>
            <a:ext cx="3563645" cy="52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001166"/>
      </p:ext>
    </p:extLst>
  </p:cSld>
  <p:clrMapOvr>
    <a:masterClrMapping/>
  </p:clrMapOvr>
  <p:transition spd="med" advClick="0"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559837"/>
            <a:ext cx="3932237" cy="1684175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Work of Art</a:t>
            </a:r>
            <a:br>
              <a:rPr lang="en-GB" dirty="0"/>
            </a:br>
            <a:br>
              <a:rPr lang="en-GB" b="1" i="1" dirty="0"/>
            </a:br>
            <a:r>
              <a:rPr lang="en-GB" b="1" i="1" dirty="0"/>
              <a:t>Marilyn</a:t>
            </a:r>
            <a:br>
              <a:rPr lang="en-GB" b="1" i="1" dirty="0"/>
            </a:br>
            <a:r>
              <a:rPr lang="en-GB" dirty="0"/>
              <a:t>by Andy Warhol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696546"/>
            <a:ext cx="4249047" cy="317244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Warhol was fascinated by famous people whose pictures were everywhere.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lady in this picture, Marilyn Monroe, was the world’s most famous actress in the 1950s.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He used stencils and printing techniques to reproduce images many times. </a:t>
            </a:r>
          </a:p>
          <a:p>
            <a:endParaRPr lang="en-GB" sz="1800" dirty="0"/>
          </a:p>
          <a:p>
            <a:r>
              <a:rPr lang="en-GB" sz="1800" i="1" dirty="0"/>
              <a:t>Who is the lady in the picture?</a:t>
            </a:r>
          </a:p>
          <a:p>
            <a:r>
              <a:rPr lang="en-GB" sz="1800" i="1" dirty="0"/>
              <a:t>Why do you think the image is repeated in different ways? </a:t>
            </a:r>
          </a:p>
        </p:txBody>
      </p:sp>
      <p:pic>
        <p:nvPicPr>
          <p:cNvPr id="4098" name="Picture 2" descr="Image result for andy warhol marilyn monr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830220"/>
            <a:ext cx="5188033" cy="51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761543"/>
      </p:ext>
    </p:extLst>
  </p:cSld>
  <p:clrMapOvr>
    <a:masterClrMapping/>
  </p:clrMapOvr>
  <p:transition spd="med" advClick="0" advTm="1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CC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2646" y="225166"/>
            <a:ext cx="9241683" cy="1006475"/>
          </a:xfrm>
        </p:spPr>
        <p:txBody>
          <a:bodyPr>
            <a:normAutofit/>
          </a:bodyPr>
          <a:lstStyle/>
          <a:p>
            <a:r>
              <a:rPr lang="en-GB" dirty="0"/>
              <a:t>Person: </a:t>
            </a:r>
            <a:r>
              <a:rPr lang="en-GB" b="1" i="1" dirty="0"/>
              <a:t>Gandhi – Indian political leader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25796" y="1231641"/>
            <a:ext cx="5662823" cy="4945322"/>
          </a:xfrm>
        </p:spPr>
        <p:txBody>
          <a:bodyPr>
            <a:noAutofit/>
          </a:bodyPr>
          <a:lstStyle/>
          <a:p>
            <a:r>
              <a:rPr lang="en-GB" dirty="0"/>
              <a:t>Gandhi is famous for working to achieve </a:t>
            </a:r>
            <a:r>
              <a:rPr lang="en-GB" b="1" u="sng" dirty="0"/>
              <a:t>freedom</a:t>
            </a:r>
            <a:r>
              <a:rPr lang="en-GB" dirty="0"/>
              <a:t> and </a:t>
            </a:r>
            <a:r>
              <a:rPr lang="en-GB" b="1" u="sng" dirty="0"/>
              <a:t>equality</a:t>
            </a:r>
            <a:r>
              <a:rPr lang="en-GB" dirty="0"/>
              <a:t> for all in India and South Africa.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Ghandi was a man of peace: he liberated India from British rule by entirely </a:t>
            </a:r>
            <a:r>
              <a:rPr lang="en-GB" b="1" u="sng" dirty="0"/>
              <a:t>non-violent means</a:t>
            </a:r>
            <a:r>
              <a:rPr lang="en-GB" dirty="0"/>
              <a:t>.  </a:t>
            </a:r>
          </a:p>
          <a:p>
            <a:endParaRPr lang="en-GB" dirty="0"/>
          </a:p>
          <a:p>
            <a:r>
              <a:rPr lang="en-GB" dirty="0"/>
              <a:t>Gandhi is known as </a:t>
            </a:r>
            <a:r>
              <a:rPr lang="en-GB" b="1" u="sng" dirty="0"/>
              <a:t>Mahatma</a:t>
            </a:r>
            <a:r>
              <a:rPr lang="en-GB" dirty="0"/>
              <a:t> meaning ‘Great Soul’. </a:t>
            </a:r>
          </a:p>
          <a:p>
            <a:endParaRPr lang="en-GB" b="1" u="sng" dirty="0"/>
          </a:p>
        </p:txBody>
      </p:sp>
      <p:pic>
        <p:nvPicPr>
          <p:cNvPr id="3074" name="Picture 2" descr="Image result for gand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2989"/>
            <a:ext cx="3563645" cy="52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54172"/>
      </p:ext>
    </p:extLst>
  </p:cSld>
  <p:clrMapOvr>
    <a:masterClrMapping/>
  </p:clrMapOvr>
  <p:transition spd="med" advClick="0"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559837"/>
            <a:ext cx="3932237" cy="1684175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Work of Art</a:t>
            </a:r>
            <a:br>
              <a:rPr lang="en-GB" dirty="0"/>
            </a:br>
            <a:br>
              <a:rPr lang="en-GB" b="1" i="1" dirty="0"/>
            </a:br>
            <a:r>
              <a:rPr lang="en-GB" b="1" i="1" dirty="0"/>
              <a:t>Marilyn</a:t>
            </a:r>
            <a:br>
              <a:rPr lang="en-GB" b="1" i="1" dirty="0"/>
            </a:br>
            <a:r>
              <a:rPr lang="en-GB" dirty="0"/>
              <a:t>by Andy Warhol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696546"/>
            <a:ext cx="4249047" cy="317244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Warhol was fascinated by famous people whose pictures were everywhere.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lady in this picture, Marilyn Monroe, was the world’s most famous actress in the 1950s.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He used stencils and printing techniques to reproduce images many times. </a:t>
            </a:r>
          </a:p>
          <a:p>
            <a:endParaRPr lang="en-GB" sz="1800" dirty="0"/>
          </a:p>
          <a:p>
            <a:r>
              <a:rPr lang="en-GB" sz="1800" i="1" dirty="0"/>
              <a:t>Who is the lady in the picture?</a:t>
            </a:r>
          </a:p>
          <a:p>
            <a:r>
              <a:rPr lang="en-GB" sz="1800" i="1" dirty="0"/>
              <a:t>Why do you think the image is repeated in different ways? </a:t>
            </a:r>
          </a:p>
        </p:txBody>
      </p:sp>
      <p:pic>
        <p:nvPicPr>
          <p:cNvPr id="4098" name="Picture 2" descr="Image result for andy warhol marilyn monr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830220"/>
            <a:ext cx="5188033" cy="51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6900"/>
      </p:ext>
    </p:extLst>
  </p:cSld>
  <p:clrMapOvr>
    <a:masterClrMapping/>
  </p:clrMapOvr>
  <p:transition spd="med" advClick="0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Landmark: </a:t>
            </a:r>
            <a:r>
              <a:rPr lang="en-GB" b="1" i="1" dirty="0"/>
              <a:t>Mount Everest</a:t>
            </a:r>
            <a:r>
              <a:rPr lang="en-GB" dirty="0"/>
              <a:t>- China and Nepal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mount eve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7" y="2063668"/>
            <a:ext cx="5357741" cy="312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ount eve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7" y="2042864"/>
            <a:ext cx="5031623" cy="31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12112"/>
      </p:ext>
    </p:extLst>
  </p:cSld>
  <p:clrMapOvr>
    <a:masterClrMapping/>
  </p:clrMapOvr>
  <p:transition spd="med"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CC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2646" y="225166"/>
            <a:ext cx="9241683" cy="1006475"/>
          </a:xfrm>
        </p:spPr>
        <p:txBody>
          <a:bodyPr>
            <a:normAutofit/>
          </a:bodyPr>
          <a:lstStyle/>
          <a:p>
            <a:r>
              <a:rPr lang="en-GB" dirty="0"/>
              <a:t>Person: </a:t>
            </a:r>
            <a:r>
              <a:rPr lang="en-GB" b="1" i="1" dirty="0"/>
              <a:t>Gandhi – Indian political leader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25796" y="1231641"/>
            <a:ext cx="5662823" cy="4945322"/>
          </a:xfrm>
        </p:spPr>
        <p:txBody>
          <a:bodyPr>
            <a:noAutofit/>
          </a:bodyPr>
          <a:lstStyle/>
          <a:p>
            <a:r>
              <a:rPr lang="en-GB" dirty="0"/>
              <a:t>Gandhi is famous for working to achieve </a:t>
            </a:r>
            <a:r>
              <a:rPr lang="en-GB" b="1" u="sng" dirty="0"/>
              <a:t>freedom</a:t>
            </a:r>
            <a:r>
              <a:rPr lang="en-GB" dirty="0"/>
              <a:t> and </a:t>
            </a:r>
            <a:r>
              <a:rPr lang="en-GB" b="1" u="sng" dirty="0"/>
              <a:t>equality</a:t>
            </a:r>
            <a:r>
              <a:rPr lang="en-GB" dirty="0"/>
              <a:t> for all in India and South Africa.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Ghandi was a man of peace: he liberated India from British rule by entirely </a:t>
            </a:r>
            <a:r>
              <a:rPr lang="en-GB" b="1" u="sng" dirty="0"/>
              <a:t>non-violent means</a:t>
            </a:r>
            <a:r>
              <a:rPr lang="en-GB" dirty="0"/>
              <a:t>.  </a:t>
            </a:r>
          </a:p>
          <a:p>
            <a:endParaRPr lang="en-GB" dirty="0"/>
          </a:p>
          <a:p>
            <a:r>
              <a:rPr lang="en-GB" dirty="0"/>
              <a:t>Gandhi is known as </a:t>
            </a:r>
            <a:r>
              <a:rPr lang="en-GB" b="1" u="sng" dirty="0"/>
              <a:t>Mahatma</a:t>
            </a:r>
            <a:r>
              <a:rPr lang="en-GB" dirty="0"/>
              <a:t> meaning ‘Great Soul’. </a:t>
            </a:r>
          </a:p>
          <a:p>
            <a:endParaRPr lang="en-GB" b="1" u="sng" dirty="0"/>
          </a:p>
        </p:txBody>
      </p:sp>
      <p:pic>
        <p:nvPicPr>
          <p:cNvPr id="3074" name="Picture 2" descr="Image result for gand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2989"/>
            <a:ext cx="3563645" cy="52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25723"/>
      </p:ext>
    </p:extLst>
  </p:cSld>
  <p:clrMapOvr>
    <a:masterClrMapping/>
  </p:clrMapOvr>
  <p:transition spd="med"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559837"/>
            <a:ext cx="3932237" cy="1684175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Work of Art</a:t>
            </a:r>
            <a:br>
              <a:rPr lang="en-GB" dirty="0"/>
            </a:br>
            <a:br>
              <a:rPr lang="en-GB" b="1" i="1" dirty="0"/>
            </a:br>
            <a:r>
              <a:rPr lang="en-GB" b="1" i="1" dirty="0"/>
              <a:t>Marilyn</a:t>
            </a:r>
            <a:br>
              <a:rPr lang="en-GB" b="1" i="1" dirty="0"/>
            </a:br>
            <a:r>
              <a:rPr lang="en-GB" dirty="0"/>
              <a:t>by Andy Warhol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696546"/>
            <a:ext cx="4249047" cy="317244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Warhol was fascinated by famous people whose pictures were everywhere.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lady in this picture, Marilyn Monroe, was the world’s most famous actress in the 1950s.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He used stencils and printing techniques to reproduce images many times. </a:t>
            </a:r>
          </a:p>
          <a:p>
            <a:endParaRPr lang="en-GB" sz="1800" dirty="0"/>
          </a:p>
          <a:p>
            <a:r>
              <a:rPr lang="en-GB" sz="1800" i="1" dirty="0"/>
              <a:t>Who is the lady in the picture?</a:t>
            </a:r>
          </a:p>
          <a:p>
            <a:r>
              <a:rPr lang="en-GB" sz="1800" i="1" dirty="0"/>
              <a:t>Why do you think the image is repeated in different ways? </a:t>
            </a:r>
          </a:p>
        </p:txBody>
      </p:sp>
      <p:pic>
        <p:nvPicPr>
          <p:cNvPr id="4098" name="Picture 2" descr="Image result for andy warhol marilyn monr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830220"/>
            <a:ext cx="5188033" cy="51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84192"/>
      </p:ext>
    </p:extLst>
  </p:cSld>
  <p:clrMapOvr>
    <a:masterClrMapping/>
  </p:clrMapOvr>
  <p:transition spd="med"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8457"/>
          </a:xfrm>
        </p:spPr>
        <p:txBody>
          <a:bodyPr/>
          <a:lstStyle/>
          <a:p>
            <a:r>
              <a:rPr lang="en-GB" dirty="0"/>
              <a:t>You are listening to…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3188" y="721730"/>
            <a:ext cx="6172200" cy="4873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Stevie Wonder is a pop musician from America.</a:t>
            </a:r>
          </a:p>
          <a:p>
            <a:pPr marL="0" indent="0">
              <a:buNone/>
            </a:pPr>
            <a:r>
              <a:rPr lang="en-GB" dirty="0"/>
              <a:t>He has been blind his whole life.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1385596"/>
            <a:ext cx="4343400" cy="3811588"/>
          </a:xfrm>
        </p:spPr>
        <p:txBody>
          <a:bodyPr>
            <a:normAutofit/>
          </a:bodyPr>
          <a:lstStyle/>
          <a:p>
            <a:r>
              <a:rPr lang="en-GB" sz="4000" b="1" i="1" dirty="0"/>
              <a:t>Living for the City</a:t>
            </a:r>
            <a:endParaRPr lang="en-GB" sz="4000" dirty="0"/>
          </a:p>
          <a:p>
            <a:r>
              <a:rPr lang="en-GB" sz="4000" dirty="0"/>
              <a:t>by Stevie Wonder</a:t>
            </a:r>
          </a:p>
        </p:txBody>
      </p:sp>
      <p:pic>
        <p:nvPicPr>
          <p:cNvPr id="1026" name="Picture 2" descr="Image result for stevie wo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4642"/>
            <a:ext cx="61912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ppy Birthday Stevie Wonder | Looking Back At Little Stev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54" y="315854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9184"/>
      </p:ext>
    </p:extLst>
  </p:cSld>
  <p:clrMapOvr>
    <a:masterClrMapping/>
  </p:clrMapOvr>
  <p:transition spd="med" advClick="0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Landmark: </a:t>
            </a:r>
            <a:r>
              <a:rPr lang="en-GB" b="1" i="1" dirty="0"/>
              <a:t>Mount Everest</a:t>
            </a:r>
            <a:r>
              <a:rPr lang="en-GB" dirty="0"/>
              <a:t>- China and Nepal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mount eve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7" y="2063668"/>
            <a:ext cx="5357741" cy="312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ount eve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7" y="2042864"/>
            <a:ext cx="5031623" cy="31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92200"/>
      </p:ext>
    </p:extLst>
  </p:cSld>
  <p:clrMapOvr>
    <a:masterClrMapping/>
  </p:clrMapOvr>
  <p:transition spd="med" advClick="0"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CC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2646" y="225166"/>
            <a:ext cx="9241683" cy="1006475"/>
          </a:xfrm>
        </p:spPr>
        <p:txBody>
          <a:bodyPr>
            <a:normAutofit/>
          </a:bodyPr>
          <a:lstStyle/>
          <a:p>
            <a:r>
              <a:rPr lang="en-GB" dirty="0"/>
              <a:t>Person: </a:t>
            </a:r>
            <a:r>
              <a:rPr lang="en-GB" b="1" i="1" dirty="0"/>
              <a:t>Gandhi – Indian political leader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25796" y="1231641"/>
            <a:ext cx="5662823" cy="4945322"/>
          </a:xfrm>
        </p:spPr>
        <p:txBody>
          <a:bodyPr>
            <a:noAutofit/>
          </a:bodyPr>
          <a:lstStyle/>
          <a:p>
            <a:r>
              <a:rPr lang="en-GB" dirty="0"/>
              <a:t>Gandhi is famous for working to achieve </a:t>
            </a:r>
            <a:r>
              <a:rPr lang="en-GB" b="1" u="sng" dirty="0"/>
              <a:t>freedom</a:t>
            </a:r>
            <a:r>
              <a:rPr lang="en-GB" dirty="0"/>
              <a:t> and </a:t>
            </a:r>
            <a:r>
              <a:rPr lang="en-GB" b="1" u="sng" dirty="0"/>
              <a:t>equality</a:t>
            </a:r>
            <a:r>
              <a:rPr lang="en-GB" dirty="0"/>
              <a:t> for all in India and South Africa.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Ghandi was a man of peace: he liberated India from British rule by entirely </a:t>
            </a:r>
            <a:r>
              <a:rPr lang="en-GB" b="1" u="sng" dirty="0"/>
              <a:t>non-violent means</a:t>
            </a:r>
            <a:r>
              <a:rPr lang="en-GB" dirty="0"/>
              <a:t>.  </a:t>
            </a:r>
          </a:p>
          <a:p>
            <a:endParaRPr lang="en-GB" dirty="0"/>
          </a:p>
          <a:p>
            <a:r>
              <a:rPr lang="en-GB" dirty="0"/>
              <a:t>Gandhi is known as </a:t>
            </a:r>
            <a:r>
              <a:rPr lang="en-GB" b="1" u="sng" dirty="0"/>
              <a:t>Mahatma</a:t>
            </a:r>
            <a:r>
              <a:rPr lang="en-GB" dirty="0"/>
              <a:t> meaning ‘Great Soul’. </a:t>
            </a:r>
          </a:p>
          <a:p>
            <a:endParaRPr lang="en-GB" b="1" u="sng" dirty="0"/>
          </a:p>
        </p:txBody>
      </p:sp>
      <p:pic>
        <p:nvPicPr>
          <p:cNvPr id="3074" name="Picture 2" descr="Image result for gand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2989"/>
            <a:ext cx="3563645" cy="52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79929"/>
      </p:ext>
    </p:extLst>
  </p:cSld>
  <p:clrMapOvr>
    <a:masterClrMapping/>
  </p:clrMapOvr>
  <p:transition spd="med" advClick="0" advTm="1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559837"/>
            <a:ext cx="3932237" cy="1684175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Work of Art</a:t>
            </a:r>
            <a:br>
              <a:rPr lang="en-GB" dirty="0"/>
            </a:br>
            <a:br>
              <a:rPr lang="en-GB" b="1" i="1" dirty="0"/>
            </a:br>
            <a:r>
              <a:rPr lang="en-GB" b="1" i="1" dirty="0"/>
              <a:t>Marilyn</a:t>
            </a:r>
            <a:br>
              <a:rPr lang="en-GB" b="1" i="1" dirty="0"/>
            </a:br>
            <a:r>
              <a:rPr lang="en-GB" dirty="0"/>
              <a:t>by Andy Warhol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696546"/>
            <a:ext cx="4249047" cy="317244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Warhol was fascinated by famous people whose pictures were everywhere.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lady in this picture, Marilyn Monroe, was the world’s most famous actress in the 1950s.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He used stencils and printing techniques to reproduce images many times. </a:t>
            </a:r>
          </a:p>
          <a:p>
            <a:endParaRPr lang="en-GB" sz="1800" dirty="0"/>
          </a:p>
          <a:p>
            <a:r>
              <a:rPr lang="en-GB" sz="1800" i="1" dirty="0"/>
              <a:t>Who is the lady in the picture?</a:t>
            </a:r>
          </a:p>
          <a:p>
            <a:r>
              <a:rPr lang="en-GB" sz="1800" i="1" dirty="0"/>
              <a:t>Why do you think the image is repeated in different ways? </a:t>
            </a:r>
          </a:p>
        </p:txBody>
      </p:sp>
      <p:pic>
        <p:nvPicPr>
          <p:cNvPr id="4098" name="Picture 2" descr="Image result for andy warhol marilyn monr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830220"/>
            <a:ext cx="5188033" cy="51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01421"/>
      </p:ext>
    </p:extLst>
  </p:cSld>
  <p:clrMapOvr>
    <a:masterClrMapping/>
  </p:clrMapOvr>
  <p:transition spd="med" advClick="0"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8457"/>
          </a:xfrm>
        </p:spPr>
        <p:txBody>
          <a:bodyPr/>
          <a:lstStyle/>
          <a:p>
            <a:r>
              <a:rPr lang="en-GB" dirty="0"/>
              <a:t>You are listening to…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3188" y="721730"/>
            <a:ext cx="6172200" cy="4873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Stevie Wonder is a pop musician from America.</a:t>
            </a:r>
          </a:p>
          <a:p>
            <a:pPr marL="0" indent="0">
              <a:buNone/>
            </a:pPr>
            <a:r>
              <a:rPr lang="en-GB" dirty="0"/>
              <a:t>He has been blind his whole life.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1385596"/>
            <a:ext cx="4343400" cy="3811588"/>
          </a:xfrm>
        </p:spPr>
        <p:txBody>
          <a:bodyPr>
            <a:normAutofit/>
          </a:bodyPr>
          <a:lstStyle/>
          <a:p>
            <a:r>
              <a:rPr lang="en-GB" sz="4000" b="1" i="1" dirty="0"/>
              <a:t>Living for the City</a:t>
            </a:r>
            <a:endParaRPr lang="en-GB" sz="4000" dirty="0"/>
          </a:p>
          <a:p>
            <a:r>
              <a:rPr lang="en-GB" sz="4000" dirty="0"/>
              <a:t>by Stevie Wonder</a:t>
            </a:r>
          </a:p>
        </p:txBody>
      </p:sp>
      <p:pic>
        <p:nvPicPr>
          <p:cNvPr id="1026" name="Picture 2" descr="Image result for stevie wo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4642"/>
            <a:ext cx="61912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ppy Birthday Stevie Wonder | Looking Back At Little Stev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54" y="315854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77437"/>
      </p:ext>
    </p:extLst>
  </p:cSld>
  <p:clrMapOvr>
    <a:masterClrMapping/>
  </p:clrMapOvr>
  <p:transition spd="med" advClick="0" advTm="15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789</Words>
  <Application>Microsoft Office PowerPoint</Application>
  <PresentationFormat>Widescreen</PresentationFormat>
  <Paragraphs>125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You are listening to…</vt:lpstr>
      <vt:lpstr>Landmark: Mount Everest- China and Nepal</vt:lpstr>
      <vt:lpstr>Person: Gandhi – Indian political leader</vt:lpstr>
      <vt:lpstr>Work of Art  Marilyn by Andy Warhol</vt:lpstr>
      <vt:lpstr>You are listening to…</vt:lpstr>
      <vt:lpstr>Landmark: Mount Everest- China and Nepal</vt:lpstr>
      <vt:lpstr>Person: Gandhi – Indian political leader</vt:lpstr>
      <vt:lpstr>Work of Art  Marilyn by Andy Warhol</vt:lpstr>
      <vt:lpstr>You are listening to…</vt:lpstr>
      <vt:lpstr>Landmark: Mount Everest- China and Nepal</vt:lpstr>
      <vt:lpstr>Person: Gandhi – Indian political leader</vt:lpstr>
      <vt:lpstr>Work of Art  Marilyn by Andy Warhol</vt:lpstr>
      <vt:lpstr>You are listening to…</vt:lpstr>
      <vt:lpstr>Landmark: Mount Everest- China and Nepal</vt:lpstr>
      <vt:lpstr>Person: Gandhi – Indian political leader</vt:lpstr>
      <vt:lpstr>Work of Art  Marilyn by Andy Warhol</vt:lpstr>
      <vt:lpstr>Person: Gandhi – Indian political leader</vt:lpstr>
      <vt:lpstr>Work of Art  Marilyn by Andy Warhol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Fussey, Paul</dc:creator>
  <cp:lastModifiedBy>Rebecca, Newcombe</cp:lastModifiedBy>
  <cp:revision>29</cp:revision>
  <dcterms:created xsi:type="dcterms:W3CDTF">2019-03-05T13:10:16Z</dcterms:created>
  <dcterms:modified xsi:type="dcterms:W3CDTF">2021-09-13T15:45:13Z</dcterms:modified>
</cp:coreProperties>
</file>