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99"/>
    <a:srgbClr val="FEF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685DF-E787-4CF4-8256-33206FC42138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A4B25-3BE7-4A78-860B-D93AFF2C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3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World’s tallest building.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A4B25-3BE7-4A78-860B-D93AFF2C2FF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8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Pop Art (same as Andy Warhol)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A4B25-3BE7-4A78-860B-D93AFF2C2FF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24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837658"/>
      </p:ext>
    </p:extLst>
  </p:cSld>
  <p:clrMapOvr>
    <a:masterClrMapping/>
  </p:clrMapOvr>
  <p:transition spd="med"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97044"/>
      </p:ext>
    </p:extLst>
  </p:cSld>
  <p:clrMapOvr>
    <a:masterClrMapping/>
  </p:clrMapOvr>
  <p:transition spd="med"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16814"/>
      </p:ext>
    </p:extLst>
  </p:cSld>
  <p:clrMapOvr>
    <a:masterClrMapping/>
  </p:clrMapOvr>
  <p:transition spd="med"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2329"/>
      </p:ext>
    </p:extLst>
  </p:cSld>
  <p:clrMapOvr>
    <a:masterClrMapping/>
  </p:clrMapOvr>
  <p:transition spd="med"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62212"/>
      </p:ext>
    </p:extLst>
  </p:cSld>
  <p:clrMapOvr>
    <a:masterClrMapping/>
  </p:clrMapOvr>
  <p:transition spd="med"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141457"/>
      </p:ext>
    </p:extLst>
  </p:cSld>
  <p:clrMapOvr>
    <a:masterClrMapping/>
  </p:clrMapOvr>
  <p:transition spd="med"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89084"/>
      </p:ext>
    </p:extLst>
  </p:cSld>
  <p:clrMapOvr>
    <a:masterClrMapping/>
  </p:clrMapOvr>
  <p:transition spd="med"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811678"/>
      </p:ext>
    </p:extLst>
  </p:cSld>
  <p:clrMapOvr>
    <a:masterClrMapping/>
  </p:clrMapOvr>
  <p:transition spd="med"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43205"/>
      </p:ext>
    </p:extLst>
  </p:cSld>
  <p:clrMapOvr>
    <a:masterClrMapping/>
  </p:clrMapOvr>
  <p:transition spd="med"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519621"/>
      </p:ext>
    </p:extLst>
  </p:cSld>
  <p:clrMapOvr>
    <a:masterClrMapping/>
  </p:clrMapOvr>
  <p:transition spd="med"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42164"/>
      </p:ext>
    </p:extLst>
  </p:cSld>
  <p:clrMapOvr>
    <a:masterClrMapping/>
  </p:clrMapOvr>
  <p:transition spd="med"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D685-41E2-41D1-92CC-83309303496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7B30-7A12-48B0-A209-17E65BDE8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9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5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B0F0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18457"/>
          </a:xfrm>
        </p:spPr>
        <p:txBody>
          <a:bodyPr/>
          <a:lstStyle/>
          <a:p>
            <a:r>
              <a:rPr lang="en-GB" dirty="0"/>
              <a:t>You are listening to…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32141" y="3494491"/>
            <a:ext cx="7707163" cy="6064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Ravi Shankar</a:t>
            </a:r>
            <a:r>
              <a:rPr lang="en-GB" dirty="0"/>
              <a:t> was an Indian musician. </a:t>
            </a:r>
          </a:p>
          <a:p>
            <a:pPr marL="0" indent="0">
              <a:buNone/>
            </a:pPr>
            <a:r>
              <a:rPr lang="en-GB" dirty="0"/>
              <a:t>He played the </a:t>
            </a:r>
            <a:r>
              <a:rPr lang="en-GB" b="1" dirty="0"/>
              <a:t>sitar</a:t>
            </a:r>
            <a:r>
              <a:rPr lang="en-GB" dirty="0"/>
              <a:t>, a plucked string instrument.</a:t>
            </a:r>
          </a:p>
          <a:p>
            <a:pPr marL="0" indent="0">
              <a:buNone/>
            </a:pPr>
            <a:r>
              <a:rPr lang="en-GB" dirty="0"/>
              <a:t>This music is </a:t>
            </a:r>
            <a:r>
              <a:rPr lang="en-GB" b="1" u="sng" dirty="0"/>
              <a:t>improvised</a:t>
            </a:r>
            <a:r>
              <a:rPr lang="en-GB" dirty="0"/>
              <a:t> – Ravi is making it up as he goes along!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1385596"/>
            <a:ext cx="4343400" cy="3811588"/>
          </a:xfrm>
        </p:spPr>
        <p:txBody>
          <a:bodyPr>
            <a:normAutofit/>
          </a:bodyPr>
          <a:lstStyle/>
          <a:p>
            <a:r>
              <a:rPr lang="en-GB" sz="4000" b="1" i="1" dirty="0"/>
              <a:t>Ragas</a:t>
            </a:r>
            <a:endParaRPr lang="en-GB" sz="4000" dirty="0"/>
          </a:p>
          <a:p>
            <a:r>
              <a:rPr lang="en-GB" sz="4000" dirty="0"/>
              <a:t>by Ravi Shankar</a:t>
            </a:r>
          </a:p>
        </p:txBody>
      </p:sp>
      <p:pic>
        <p:nvPicPr>
          <p:cNvPr id="1026" name="Picture 2" descr="Image result for ravi shan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131" y="205410"/>
            <a:ext cx="5008695" cy="375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046115"/>
      </p:ext>
    </p:extLst>
  </p:cSld>
  <p:clrMapOvr>
    <a:masterClrMapping/>
  </p:clrMapOvr>
  <p:transition spd="med"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1662" y="64336"/>
            <a:ext cx="10515600" cy="1325563"/>
          </a:xfrm>
        </p:spPr>
        <p:txBody>
          <a:bodyPr/>
          <a:lstStyle/>
          <a:p>
            <a:r>
              <a:rPr lang="en-GB" dirty="0"/>
              <a:t>Landmark: </a:t>
            </a:r>
            <a:r>
              <a:rPr lang="en-GB" b="1" i="1" dirty="0" err="1"/>
              <a:t>Burj</a:t>
            </a:r>
            <a:r>
              <a:rPr lang="en-GB" b="1" i="1" dirty="0"/>
              <a:t> </a:t>
            </a:r>
            <a:r>
              <a:rPr lang="en-GB" b="1" i="1" dirty="0" err="1"/>
              <a:t>Khalifa</a:t>
            </a:r>
            <a:r>
              <a:rPr lang="en-GB" b="1" i="1" dirty="0"/>
              <a:t> </a:t>
            </a:r>
            <a:r>
              <a:rPr lang="en-GB" dirty="0"/>
              <a:t>- Dubai</a:t>
            </a:r>
          </a:p>
        </p:txBody>
      </p:sp>
      <p:pic>
        <p:nvPicPr>
          <p:cNvPr id="2050" name="Picture 2" descr="Image result for burj khalif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8" y="1089109"/>
            <a:ext cx="3526088" cy="528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urj khalifa from abo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930" y="1183479"/>
            <a:ext cx="62293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02746" y="5343100"/>
            <a:ext cx="6904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tallest building in the world: 828 metres! </a:t>
            </a:r>
          </a:p>
        </p:txBody>
      </p:sp>
    </p:spTree>
    <p:extLst>
      <p:ext uri="{BB962C8B-B14F-4D97-AF65-F5344CB8AC3E}">
        <p14:creationId xmlns:p14="http://schemas.microsoft.com/office/powerpoint/2010/main" val="2987412112"/>
      </p:ext>
    </p:extLst>
  </p:cSld>
  <p:clrMapOvr>
    <a:masterClrMapping/>
  </p:clrMapOvr>
  <p:transition spd="med" advClick="0"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CC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2646" y="225166"/>
            <a:ext cx="11507806" cy="1006475"/>
          </a:xfrm>
        </p:spPr>
        <p:txBody>
          <a:bodyPr>
            <a:normAutofit fontScale="90000"/>
          </a:bodyPr>
          <a:lstStyle/>
          <a:p>
            <a:r>
              <a:rPr lang="en-GB" dirty="0"/>
              <a:t>Person: </a:t>
            </a:r>
            <a:r>
              <a:rPr lang="en-GB" b="1" i="1" dirty="0"/>
              <a:t>Alexander Graham Bell – invented the telephone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925796" y="1231641"/>
            <a:ext cx="5662823" cy="4945322"/>
          </a:xfrm>
        </p:spPr>
        <p:txBody>
          <a:bodyPr>
            <a:noAutofit/>
          </a:bodyPr>
          <a:lstStyle/>
          <a:p>
            <a:r>
              <a:rPr lang="en-GB" dirty="0"/>
              <a:t>Alexander Graham Bell was a </a:t>
            </a:r>
            <a:r>
              <a:rPr lang="en-GB" b="1" u="sng" dirty="0"/>
              <a:t>Scottish-born</a:t>
            </a:r>
            <a:r>
              <a:rPr lang="en-GB" baseline="30000" dirty="0"/>
              <a:t> </a:t>
            </a:r>
            <a:r>
              <a:rPr lang="en-GB" dirty="0"/>
              <a:t>scientist, inventor and engineer.  </a:t>
            </a:r>
          </a:p>
          <a:p>
            <a:r>
              <a:rPr lang="en-GB" b="1" u="sng" dirty="0"/>
              <a:t>He invented the telephone in 1876</a:t>
            </a:r>
            <a:r>
              <a:rPr lang="en-GB" dirty="0"/>
              <a:t>. </a:t>
            </a:r>
          </a:p>
          <a:p>
            <a:r>
              <a:rPr lang="en-GB" dirty="0"/>
              <a:t>He made the first phone call ever. He said to his assistant, “Mr Watson, come here.”</a:t>
            </a:r>
          </a:p>
          <a:p>
            <a:r>
              <a:rPr lang="en-GB" dirty="0"/>
              <a:t>He moved to America to teach speech to deaf students.</a:t>
            </a:r>
          </a:p>
        </p:txBody>
      </p:sp>
      <p:pic>
        <p:nvPicPr>
          <p:cNvPr id="1026" name="Picture 2" descr="History of the telephone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74" y="1231641"/>
            <a:ext cx="4230895" cy="34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125723"/>
      </p:ext>
    </p:extLst>
  </p:cSld>
  <p:clrMapOvr>
    <a:masterClrMapping/>
  </p:clrMapOvr>
  <p:transition spd="med"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559837"/>
            <a:ext cx="3932237" cy="1684175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Work of Art</a:t>
            </a:r>
            <a:br>
              <a:rPr lang="en-GB" dirty="0"/>
            </a:br>
            <a:br>
              <a:rPr lang="en-GB" b="1" i="1" dirty="0"/>
            </a:br>
            <a:r>
              <a:rPr lang="en-GB" b="1" i="1" dirty="0"/>
              <a:t>In the car</a:t>
            </a:r>
            <a:br>
              <a:rPr lang="en-GB" b="1" i="1" dirty="0"/>
            </a:br>
            <a:r>
              <a:rPr lang="en-GB" dirty="0"/>
              <a:t>by Lichtenstein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696546"/>
            <a:ext cx="3932237" cy="3172441"/>
          </a:xfrm>
        </p:spPr>
        <p:txBody>
          <a:bodyPr>
            <a:normAutofit/>
          </a:bodyPr>
          <a:lstStyle/>
          <a:p>
            <a:r>
              <a:rPr lang="en-GB" sz="1800" dirty="0"/>
              <a:t>This is an example of Pop Art.</a:t>
            </a:r>
          </a:p>
          <a:p>
            <a:endParaRPr lang="en-GB" sz="1800" dirty="0"/>
          </a:p>
          <a:p>
            <a:r>
              <a:rPr lang="en-GB" sz="1800" i="1" dirty="0"/>
              <a:t>What might they be thinking?</a:t>
            </a:r>
          </a:p>
          <a:p>
            <a:r>
              <a:rPr lang="en-GB" sz="1800" i="1" dirty="0"/>
              <a:t>Where do you think they are going?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Image result for lichtenstein in the c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117655"/>
            <a:ext cx="6509135" cy="548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884192"/>
      </p:ext>
    </p:extLst>
  </p:cSld>
  <p:clrMapOvr>
    <a:masterClrMapping/>
  </p:clrMapOvr>
  <p:transition spd="med" advClick="0" advTm="15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165</Words>
  <Application>Microsoft Office PowerPoint</Application>
  <PresentationFormat>Widescreen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You are listening to…</vt:lpstr>
      <vt:lpstr>Landmark: Burj Khalifa - Dubai</vt:lpstr>
      <vt:lpstr>Person: Alexander Graham Bell – invented the telephone</vt:lpstr>
      <vt:lpstr>Work of Art  In the car by Lichtenstein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Fussey, Paul</dc:creator>
  <cp:lastModifiedBy>Joanna, Whittaker</cp:lastModifiedBy>
  <cp:revision>33</cp:revision>
  <dcterms:created xsi:type="dcterms:W3CDTF">2019-03-05T13:10:16Z</dcterms:created>
  <dcterms:modified xsi:type="dcterms:W3CDTF">2022-10-03T14:05:40Z</dcterms:modified>
</cp:coreProperties>
</file>